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59" r:id="rId5"/>
    <p:sldId id="270" r:id="rId6"/>
    <p:sldId id="271" r:id="rId7"/>
    <p:sldId id="260" r:id="rId8"/>
    <p:sldId id="272" r:id="rId9"/>
    <p:sldId id="273" r:id="rId10"/>
    <p:sldId id="288" r:id="rId11"/>
    <p:sldId id="261" r:id="rId12"/>
    <p:sldId id="274" r:id="rId13"/>
    <p:sldId id="275" r:id="rId14"/>
    <p:sldId id="277" r:id="rId15"/>
    <p:sldId id="286" r:id="rId16"/>
    <p:sldId id="276" r:id="rId17"/>
    <p:sldId id="287" r:id="rId18"/>
    <p:sldId id="279" r:id="rId19"/>
    <p:sldId id="262" r:id="rId20"/>
    <p:sldId id="264" r:id="rId21"/>
    <p:sldId id="283" r:id="rId22"/>
    <p:sldId id="284" r:id="rId23"/>
    <p:sldId id="265" r:id="rId24"/>
    <p:sldId id="266" r:id="rId25"/>
    <p:sldId id="267" r:id="rId26"/>
    <p:sldId id="268" r:id="rId27"/>
    <p:sldId id="281" r:id="rId28"/>
    <p:sldId id="285" r:id="rId29"/>
    <p:sldId id="269" r:id="rId3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33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17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12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52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16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291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54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28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15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8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24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669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0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1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17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9817-6578-46FF-96B0-701810C75237}" type="datetimeFigureOut">
              <a:rPr lang="nl-BE" smtClean="0"/>
              <a:t>20/01/2022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7E1A02-DD60-4DBE-801A-C9CD49BDC6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24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22700" y="571500"/>
            <a:ext cx="7378700" cy="1371601"/>
          </a:xfrm>
        </p:spPr>
        <p:txBody>
          <a:bodyPr>
            <a:normAutofit/>
          </a:bodyPr>
          <a:lstStyle/>
          <a:p>
            <a:r>
              <a:rPr lang="nl-BE" sz="4000" dirty="0" smtClean="0">
                <a:solidFill>
                  <a:schemeClr val="tx1"/>
                </a:solidFill>
              </a:rPr>
              <a:t>Op zoek naar een school</a:t>
            </a:r>
            <a:br>
              <a:rPr lang="nl-BE" sz="4000" dirty="0" smtClean="0">
                <a:solidFill>
                  <a:schemeClr val="tx1"/>
                </a:solidFill>
              </a:rPr>
            </a:br>
            <a:r>
              <a:rPr lang="nl-BE" sz="4000" dirty="0" smtClean="0">
                <a:solidFill>
                  <a:schemeClr val="tx1"/>
                </a:solidFill>
              </a:rPr>
              <a:t>voor jouw kind?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19636" y="2565401"/>
            <a:ext cx="8140700" cy="1655762"/>
          </a:xfrm>
        </p:spPr>
        <p:txBody>
          <a:bodyPr>
            <a:noAutofit/>
          </a:bodyPr>
          <a:lstStyle/>
          <a:p>
            <a:r>
              <a:rPr lang="nl-BE" sz="4400" dirty="0" smtClean="0">
                <a:solidFill>
                  <a:schemeClr val="tx1"/>
                </a:solidFill>
              </a:rPr>
              <a:t>Je hebt ze (misschien) </a:t>
            </a:r>
          </a:p>
          <a:p>
            <a:r>
              <a:rPr lang="nl-BE" sz="4400" dirty="0" smtClean="0">
                <a:solidFill>
                  <a:schemeClr val="tx1"/>
                </a:solidFill>
              </a:rPr>
              <a:t>gevonden.</a:t>
            </a:r>
            <a:endParaRPr lang="nl-BE" sz="44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855" y="1276946"/>
            <a:ext cx="5643563" cy="42326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2" y="3822700"/>
            <a:ext cx="1511298" cy="15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653667"/>
            <a:ext cx="3074568" cy="225028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470400" y="1143000"/>
            <a:ext cx="6692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FF0000"/>
                </a:solidFill>
              </a:rPr>
              <a:t>m</a:t>
            </a:r>
            <a:r>
              <a:rPr lang="nl-BE" sz="4000" dirty="0" smtClean="0">
                <a:solidFill>
                  <a:srgbClr val="FF0000"/>
                </a:solidFill>
              </a:rPr>
              <a:t>et directie secundair</a:t>
            </a:r>
          </a:p>
          <a:p>
            <a:r>
              <a:rPr lang="nl-BE" sz="4000" dirty="0">
                <a:solidFill>
                  <a:srgbClr val="FF0000"/>
                </a:solidFill>
              </a:rPr>
              <a:t>m</a:t>
            </a:r>
            <a:r>
              <a:rPr lang="nl-BE" sz="4000" dirty="0" smtClean="0">
                <a:solidFill>
                  <a:srgbClr val="FF0000"/>
                </a:solidFill>
              </a:rPr>
              <a:t>et externen :   	CLB</a:t>
            </a:r>
          </a:p>
          <a:p>
            <a:r>
              <a:rPr lang="nl-BE" sz="4000" dirty="0">
                <a:solidFill>
                  <a:srgbClr val="FF0000"/>
                </a:solidFill>
              </a:rPr>
              <a:t>	</a:t>
            </a:r>
            <a:r>
              <a:rPr lang="nl-BE" sz="4000" dirty="0" smtClean="0">
                <a:solidFill>
                  <a:srgbClr val="FF0000"/>
                </a:solidFill>
              </a:rPr>
              <a:t>				logo</a:t>
            </a:r>
          </a:p>
          <a:p>
            <a:r>
              <a:rPr lang="nl-BE" sz="4000" dirty="0">
                <a:solidFill>
                  <a:srgbClr val="FF0000"/>
                </a:solidFill>
              </a:rPr>
              <a:t>	</a:t>
            </a:r>
            <a:r>
              <a:rPr lang="nl-BE" sz="4000" dirty="0" smtClean="0">
                <a:solidFill>
                  <a:srgbClr val="FF0000"/>
                </a:solidFill>
              </a:rPr>
              <a:t>				…</a:t>
            </a:r>
            <a:endParaRPr lang="nl-B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2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69"/>
            <a:ext cx="3674252" cy="271459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2" y="321577"/>
            <a:ext cx="3684868" cy="276452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6400" y="3746500"/>
            <a:ext cx="6851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K3 naar L1</a:t>
            </a:r>
          </a:p>
          <a:p>
            <a:r>
              <a:rPr lang="nl-BE" sz="4000" dirty="0" smtClean="0"/>
              <a:t>L6 naar SO</a:t>
            </a:r>
          </a:p>
          <a:p>
            <a:r>
              <a:rPr lang="nl-BE" sz="4000" dirty="0"/>
              <a:t> </a:t>
            </a:r>
            <a:r>
              <a:rPr lang="nl-BE" sz="4000" dirty="0" smtClean="0"/>
              <a:t>  </a:t>
            </a:r>
            <a:r>
              <a:rPr lang="nl-BE" sz="2400" dirty="0" smtClean="0"/>
              <a:t>-  PEP dagen</a:t>
            </a:r>
          </a:p>
          <a:p>
            <a:r>
              <a:rPr lang="nl-BE" sz="2400" dirty="0"/>
              <a:t> </a:t>
            </a:r>
            <a:r>
              <a:rPr lang="nl-BE" sz="2400" dirty="0" smtClean="0"/>
              <a:t>    -  onderwijskiezer</a:t>
            </a:r>
          </a:p>
          <a:p>
            <a:r>
              <a:rPr lang="nl-BE" sz="2400" dirty="0"/>
              <a:t> </a:t>
            </a:r>
            <a:r>
              <a:rPr lang="nl-BE" sz="2400" dirty="0" smtClean="0"/>
              <a:t>    -  overleg secundaire scholen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1118404"/>
            <a:ext cx="3335786" cy="44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74252" cy="27145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20352" y="417499"/>
            <a:ext cx="7539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/>
              <a:t>Klasgroepen naar volgend schooljaar worden samengesteld in overleg met </a:t>
            </a:r>
            <a:r>
              <a:rPr lang="nl-BE" sz="3600" dirty="0" err="1" smtClean="0"/>
              <a:t>lkr</a:t>
            </a:r>
            <a:r>
              <a:rPr lang="nl-BE" sz="3600" dirty="0" smtClean="0"/>
              <a:t>, </a:t>
            </a:r>
            <a:r>
              <a:rPr lang="nl-BE" sz="3600" dirty="0" err="1" smtClean="0"/>
              <a:t>zorglkr</a:t>
            </a:r>
            <a:r>
              <a:rPr lang="nl-BE" sz="3600" dirty="0" smtClean="0"/>
              <a:t> en leerlingen.</a:t>
            </a:r>
            <a:endParaRPr lang="nl-BE" sz="3600" dirty="0"/>
          </a:p>
        </p:txBody>
      </p:sp>
      <p:sp>
        <p:nvSpPr>
          <p:cNvPr id="5" name="Rechthoek 4"/>
          <p:cNvSpPr/>
          <p:nvPr/>
        </p:nvSpPr>
        <p:spPr>
          <a:xfrm>
            <a:off x="626252" y="36035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3600" dirty="0"/>
              <a:t>Criteria :  </a:t>
            </a:r>
            <a:r>
              <a:rPr lang="nl-BE" sz="3600" dirty="0" smtClean="0"/>
              <a:t> - </a:t>
            </a:r>
            <a:r>
              <a:rPr lang="nl-BE" sz="3600" dirty="0"/>
              <a:t>vrienden</a:t>
            </a:r>
          </a:p>
          <a:p>
            <a:r>
              <a:rPr lang="nl-BE" sz="3600" dirty="0"/>
              <a:t>	  </a:t>
            </a:r>
            <a:r>
              <a:rPr lang="nl-BE" sz="3600" dirty="0" smtClean="0"/>
              <a:t>	   - stijl </a:t>
            </a:r>
            <a:r>
              <a:rPr lang="nl-BE" sz="3600" dirty="0" err="1"/>
              <a:t>lkr</a:t>
            </a:r>
            <a:endParaRPr lang="nl-BE" sz="3600" dirty="0"/>
          </a:p>
          <a:p>
            <a:r>
              <a:rPr lang="nl-BE" sz="3600" dirty="0"/>
              <a:t>	   </a:t>
            </a:r>
            <a:r>
              <a:rPr lang="nl-BE" sz="3600" dirty="0" smtClean="0"/>
              <a:t>       - </a:t>
            </a:r>
            <a:r>
              <a:rPr lang="nl-BE" sz="3600" dirty="0"/>
              <a:t>zorgvraag</a:t>
            </a:r>
          </a:p>
          <a:p>
            <a:r>
              <a:rPr lang="nl-BE" sz="3600" dirty="0"/>
              <a:t>	   </a:t>
            </a:r>
            <a:r>
              <a:rPr lang="nl-BE" sz="3600" dirty="0" smtClean="0"/>
              <a:t>       - </a:t>
            </a:r>
            <a:r>
              <a:rPr lang="nl-BE" sz="3600" dirty="0"/>
              <a:t>evenwichtig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76" y="2968536"/>
            <a:ext cx="4357216" cy="32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69"/>
            <a:ext cx="3674252" cy="27145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19200" y="2578100"/>
            <a:ext cx="7023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SOL</a:t>
            </a:r>
          </a:p>
          <a:p>
            <a:endParaRPr lang="nl-BE" sz="4000" dirty="0"/>
          </a:p>
          <a:p>
            <a:r>
              <a:rPr lang="nl-BE" sz="4000" dirty="0" err="1" smtClean="0"/>
              <a:t>Lkr</a:t>
            </a:r>
            <a:r>
              <a:rPr lang="nl-BE" sz="4000" dirty="0" smtClean="0"/>
              <a:t> die zowel in de kleuterschool als in de lagere school lesgeven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3987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4" y="368300"/>
            <a:ext cx="2556248" cy="29319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51" y="128800"/>
            <a:ext cx="3321050" cy="24882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517931" y="3578772"/>
            <a:ext cx="550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!</a:t>
            </a:r>
            <a:endParaRPr lang="nl-BE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7930055" y="368300"/>
            <a:ext cx="3988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/>
              <a:t>Expertise naar de school halen</a:t>
            </a:r>
            <a:endParaRPr lang="nl-BE" sz="4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3064759"/>
            <a:ext cx="4808483" cy="26972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55" y="3300245"/>
            <a:ext cx="4690242" cy="31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4" y="368300"/>
            <a:ext cx="2556248" cy="293194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45034" y="3080112"/>
            <a:ext cx="9616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000" dirty="0"/>
              <a:t>Wiskunde, taal en taakjes zijn belangrijk</a:t>
            </a:r>
          </a:p>
        </p:txBody>
      </p:sp>
    </p:spTree>
    <p:extLst>
      <p:ext uri="{BB962C8B-B14F-4D97-AF65-F5344CB8AC3E}">
        <p14:creationId xmlns:p14="http://schemas.microsoft.com/office/powerpoint/2010/main" val="307766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4" y="368300"/>
            <a:ext cx="2556248" cy="29319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504534"/>
            <a:ext cx="3188980" cy="239106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05" y="596022"/>
            <a:ext cx="3714750" cy="2476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7" y="3452648"/>
            <a:ext cx="4221471" cy="316710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906674" y="4956160"/>
            <a:ext cx="4020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Buiten de schoolmuren</a:t>
            </a:r>
            <a:endParaRPr lang="nl-BE" sz="4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1" y="3593161"/>
            <a:ext cx="38481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98" y="772510"/>
            <a:ext cx="3056188" cy="40911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" y="1891861"/>
            <a:ext cx="4504685" cy="337382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04248" y="950451"/>
            <a:ext cx="5971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400" dirty="0"/>
              <a:t>Buiten de schoolmuren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44" y="2317531"/>
            <a:ext cx="3145221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0" y="546100"/>
            <a:ext cx="3428277" cy="268627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50900" y="3009900"/>
            <a:ext cx="5600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Code kostenbeheer</a:t>
            </a:r>
          </a:p>
          <a:p>
            <a:endParaRPr lang="nl-BE" sz="4400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4238" y="890588"/>
            <a:ext cx="52959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2683"/>
            <a:ext cx="3274770" cy="256599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64833" y="3175000"/>
            <a:ext cx="768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De lat hoog genoeg leggen 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2258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5600" y="241300"/>
            <a:ext cx="991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Welke school willen we zijn ?</a:t>
            </a:r>
          </a:p>
          <a:p>
            <a:r>
              <a:rPr lang="nl-BE" sz="4000" dirty="0" smtClean="0"/>
              <a:t>Aan welke school willen we bouwen?</a:t>
            </a:r>
          </a:p>
          <a:p>
            <a:r>
              <a:rPr lang="nl-BE" sz="4000" dirty="0" smtClean="0"/>
              <a:t>Welke </a:t>
            </a:r>
            <a:r>
              <a:rPr lang="nl-BE" sz="4000" dirty="0" smtClean="0">
                <a:solidFill>
                  <a:srgbClr val="00B050"/>
                </a:solidFill>
              </a:rPr>
              <a:t>bouwstenen</a:t>
            </a:r>
            <a:r>
              <a:rPr lang="nl-BE" sz="4000" dirty="0" smtClean="0"/>
              <a:t> zijn voor ons belangrijk?</a:t>
            </a:r>
            <a:endParaRPr lang="nl-BE" sz="4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286001"/>
            <a:ext cx="3190875" cy="4254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663700"/>
            <a:ext cx="306705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5" y="262131"/>
            <a:ext cx="4201905" cy="288557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67300" y="482600"/>
            <a:ext cx="660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zorgvisie</a:t>
            </a:r>
            <a:endParaRPr lang="nl-BE" sz="4400" dirty="0"/>
          </a:p>
        </p:txBody>
      </p:sp>
      <p:sp>
        <p:nvSpPr>
          <p:cNvPr id="4" name="Tekstvak 3"/>
          <p:cNvSpPr txBox="1"/>
          <p:nvPr/>
        </p:nvSpPr>
        <p:spPr>
          <a:xfrm>
            <a:off x="3263462" y="1704917"/>
            <a:ext cx="68422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r>
              <a:rPr lang="nl-BE" sz="3200" dirty="0" smtClean="0"/>
              <a:t>     Zorgteam met specialisaties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89" y="2826413"/>
            <a:ext cx="4947061" cy="37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5" y="262131"/>
            <a:ext cx="4201905" cy="288557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135821" y="7393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3200" dirty="0"/>
              <a:t>Handelingsgericht werken </a:t>
            </a:r>
            <a:r>
              <a:rPr lang="nl-BE" sz="3200" dirty="0" smtClean="0"/>
              <a:t>:</a:t>
            </a:r>
          </a:p>
          <a:p>
            <a:r>
              <a:rPr lang="nl-BE" sz="3200" dirty="0" smtClean="0"/>
              <a:t>‘</a:t>
            </a:r>
            <a:r>
              <a:rPr lang="nl-BE" sz="3200" dirty="0"/>
              <a:t>Wat heeft de leerling nodig?’</a:t>
            </a:r>
          </a:p>
        </p:txBody>
      </p:sp>
      <p:pic>
        <p:nvPicPr>
          <p:cNvPr id="1026" name="Picture 2" descr="Afbeeldingsresultaat voor HGW piram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45" y="2293828"/>
            <a:ext cx="4058307" cy="40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57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5" y="262131"/>
            <a:ext cx="4201905" cy="2885573"/>
          </a:xfrm>
          <a:prstGeom prst="rect">
            <a:avLst/>
          </a:prstGeom>
        </p:spPr>
      </p:pic>
      <p:pic>
        <p:nvPicPr>
          <p:cNvPr id="3" name="Afbeelding 2" descr="C:\Users\luc.braem\Desktop\20140531-1422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47" y="3268126"/>
            <a:ext cx="5760720" cy="3128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3578246" y="693683"/>
            <a:ext cx="8308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Zorgvisie :  gedetailleerd op de              			website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23210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4" y="331075"/>
            <a:ext cx="2812025" cy="29064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99" y="1395114"/>
            <a:ext cx="6741981" cy="505648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12" y="331075"/>
            <a:ext cx="4807200" cy="32040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" y="3251200"/>
            <a:ext cx="2524125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7" y="152400"/>
            <a:ext cx="2778957" cy="287045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493172" y="662152"/>
            <a:ext cx="4729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Bijscholingen :</a:t>
            </a:r>
          </a:p>
          <a:p>
            <a:endParaRPr lang="nl-BE" sz="4000" dirty="0"/>
          </a:p>
          <a:p>
            <a:r>
              <a:rPr lang="nl-BE" sz="4000" dirty="0" smtClean="0"/>
              <a:t>Op schools niveau</a:t>
            </a:r>
          </a:p>
          <a:p>
            <a:endParaRPr lang="nl-BE" sz="4000" dirty="0"/>
          </a:p>
          <a:p>
            <a:r>
              <a:rPr lang="nl-BE" sz="4000" dirty="0" smtClean="0"/>
              <a:t>Op individueel niveau (doorgeven info)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566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7" y="509869"/>
            <a:ext cx="3031414" cy="216442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1266825"/>
            <a:ext cx="56642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04041" y="1150882"/>
            <a:ext cx="106598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EXTRA :     </a:t>
            </a:r>
          </a:p>
          <a:p>
            <a:endParaRPr lang="nl-BE" sz="4000" dirty="0"/>
          </a:p>
          <a:p>
            <a:r>
              <a:rPr lang="nl-BE" sz="4000" dirty="0" smtClean="0"/>
              <a:t>mogelijkheid tot begeleide studie</a:t>
            </a:r>
          </a:p>
          <a:p>
            <a:r>
              <a:rPr lang="nl-BE" sz="4000" dirty="0"/>
              <a:t> </a:t>
            </a:r>
            <a:r>
              <a:rPr lang="nl-BE" sz="4000" dirty="0" smtClean="0"/>
              <a:t>               </a:t>
            </a:r>
          </a:p>
          <a:p>
            <a:endParaRPr lang="nl-BE" sz="4000" dirty="0"/>
          </a:p>
          <a:p>
            <a:r>
              <a:rPr lang="nl-BE" sz="4000" dirty="0" smtClean="0"/>
              <a:t>mogelijkheid tot warme maaltijd</a:t>
            </a:r>
          </a:p>
          <a:p>
            <a:r>
              <a:rPr lang="nl-B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71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01700" y="863600"/>
            <a:ext cx="471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/>
              <a:t>Sportieve school</a:t>
            </a:r>
            <a:endParaRPr lang="nl-BE" sz="4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99" y="282688"/>
            <a:ext cx="3597275" cy="27007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9" y="2022232"/>
            <a:ext cx="3432175" cy="25767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3" y="3468821"/>
            <a:ext cx="3975102" cy="29843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2476500"/>
            <a:ext cx="3067050" cy="4089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3951006"/>
            <a:ext cx="3482975" cy="26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93683" y="630621"/>
            <a:ext cx="7425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SPORTIEVE SCHOOL :</a:t>
            </a:r>
          </a:p>
          <a:p>
            <a:endParaRPr lang="nl-BE" sz="4000" dirty="0"/>
          </a:p>
          <a:p>
            <a:endParaRPr lang="nl-BE" sz="4000" dirty="0" smtClean="0"/>
          </a:p>
          <a:p>
            <a:r>
              <a:rPr lang="nl-BE" sz="4000" dirty="0" smtClean="0"/>
              <a:t>SVS –activiteiten</a:t>
            </a:r>
          </a:p>
          <a:p>
            <a:r>
              <a:rPr lang="nl-BE" sz="4000" dirty="0" smtClean="0"/>
              <a:t>Turnlessen en zwemlessen</a:t>
            </a:r>
          </a:p>
          <a:p>
            <a:r>
              <a:rPr lang="nl-BE" sz="4000" dirty="0" smtClean="0"/>
              <a:t>Paas- en computerstage</a:t>
            </a:r>
          </a:p>
          <a:p>
            <a:r>
              <a:rPr lang="nl-BE" sz="4000" dirty="0" smtClean="0"/>
              <a:t>Interscolaire zwemwedstrijd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433647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0" y="994001"/>
            <a:ext cx="2078491" cy="5175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913491"/>
            <a:ext cx="4649415" cy="52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" y="571500"/>
            <a:ext cx="3397073" cy="266148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124200" y="1054426"/>
            <a:ext cx="6096000" cy="10473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lang="nl-BE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Veilig </a:t>
            </a:r>
            <a:r>
              <a:rPr lang="nl-B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klasklimaat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B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	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99096"/>
            <a:ext cx="2894158" cy="21713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54" y="3384747"/>
            <a:ext cx="394208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" y="571500"/>
            <a:ext cx="3397073" cy="2661486"/>
          </a:xfrm>
          <a:prstGeom prst="rect">
            <a:avLst/>
          </a:prstGeom>
        </p:spPr>
      </p:pic>
      <p:pic>
        <p:nvPicPr>
          <p:cNvPr id="1026" name="Picture 2" descr="http://basis.sjks.eu/welkom/images/pes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6" y="3626378"/>
            <a:ext cx="2061028" cy="24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038600" y="9271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Veilig schoolklimaat</a:t>
            </a:r>
            <a:endParaRPr lang="nl-BE" sz="4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44" y="1981200"/>
            <a:ext cx="2800318" cy="38172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67" y="3232986"/>
            <a:ext cx="33527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" y="-325"/>
            <a:ext cx="3397073" cy="26614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704718"/>
            <a:ext cx="4041096" cy="30308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56" y="1393686"/>
            <a:ext cx="4548478" cy="341135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71900" y="685800"/>
            <a:ext cx="629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Nabijheid leerkrachten</a:t>
            </a:r>
            <a:endParaRPr lang="nl-BE" sz="4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83" y="3350966"/>
            <a:ext cx="3877546" cy="29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46" y="447722"/>
            <a:ext cx="3395766" cy="266418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111905"/>
            <a:ext cx="4128857" cy="309572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57" y="1762431"/>
            <a:ext cx="3403600" cy="25527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51844" y="447722"/>
            <a:ext cx="862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Meer dan wiskunde, taal en taakjes</a:t>
            </a:r>
            <a:endParaRPr lang="nl-BE" sz="4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32" y="3746500"/>
            <a:ext cx="379306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653667"/>
            <a:ext cx="3074568" cy="225028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23014" y="653667"/>
            <a:ext cx="72662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rgbClr val="FF0000"/>
                </a:solidFill>
              </a:rPr>
              <a:t>Met ouders:</a:t>
            </a:r>
          </a:p>
          <a:p>
            <a:endParaRPr lang="nl-BE" dirty="0" smtClean="0"/>
          </a:p>
          <a:p>
            <a:r>
              <a:rPr lang="nl-BE" dirty="0" smtClean="0"/>
              <a:t>-   </a:t>
            </a:r>
            <a:r>
              <a:rPr lang="nl-BE" sz="3600" dirty="0" smtClean="0"/>
              <a:t>infomomenten</a:t>
            </a:r>
            <a:endParaRPr lang="nl-BE" sz="3600" dirty="0"/>
          </a:p>
          <a:p>
            <a:pPr marL="285750" indent="-285750">
              <a:buFontTx/>
              <a:buChar char="-"/>
            </a:pPr>
            <a:r>
              <a:rPr lang="nl-BE" sz="3600" dirty="0" smtClean="0"/>
              <a:t>3 individuele  oudercontacten</a:t>
            </a:r>
          </a:p>
          <a:p>
            <a:pPr marL="285750" indent="-285750">
              <a:buFontTx/>
              <a:buChar char="-"/>
            </a:pPr>
            <a:r>
              <a:rPr lang="nl-BE" sz="3600" dirty="0" smtClean="0"/>
              <a:t>Agenda/heen-en weerschriftje</a:t>
            </a:r>
          </a:p>
          <a:p>
            <a:pPr marL="285750" indent="-285750">
              <a:buFontTx/>
              <a:buChar char="-"/>
            </a:pPr>
            <a:r>
              <a:rPr lang="nl-BE" sz="3600" dirty="0" smtClean="0"/>
              <a:t>College-echo</a:t>
            </a:r>
          </a:p>
          <a:p>
            <a:pPr marL="285750" indent="-285750">
              <a:buFontTx/>
              <a:buChar char="-"/>
            </a:pPr>
            <a:r>
              <a:rPr lang="nl-BE" sz="3600" dirty="0" smtClean="0"/>
              <a:t>Laagdrempelig</a:t>
            </a:r>
          </a:p>
          <a:p>
            <a:pPr marL="285750" indent="-285750">
              <a:buFontTx/>
              <a:buChar char="-"/>
            </a:pPr>
            <a:r>
              <a:rPr lang="nl-BE" sz="3600" dirty="0" smtClean="0"/>
              <a:t>Oudercomité</a:t>
            </a:r>
          </a:p>
          <a:p>
            <a:pPr marL="285750" indent="-285750">
              <a:buFontTx/>
              <a:buChar char="-"/>
            </a:pPr>
            <a:r>
              <a:rPr lang="nl-BE" sz="3600" dirty="0" smtClean="0"/>
              <a:t>Georganiseerde gesprekken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30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653667"/>
            <a:ext cx="3074568" cy="225028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934529" y="760186"/>
            <a:ext cx="6760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FF0000"/>
                </a:solidFill>
              </a:rPr>
              <a:t>Met kinderen :</a:t>
            </a:r>
          </a:p>
          <a:p>
            <a:endParaRPr lang="nl-BE" sz="4000" dirty="0"/>
          </a:p>
          <a:p>
            <a:pPr marL="285750" indent="-285750">
              <a:buFontTx/>
              <a:buChar char="-"/>
            </a:pPr>
            <a:r>
              <a:rPr lang="nl-BE" sz="4000" dirty="0" err="1" smtClean="0"/>
              <a:t>Kindgesprekken</a:t>
            </a:r>
            <a:endParaRPr lang="nl-BE" sz="4000" dirty="0" smtClean="0"/>
          </a:p>
          <a:p>
            <a:pPr marL="285750" indent="-285750">
              <a:buFontTx/>
              <a:buChar char="-"/>
            </a:pPr>
            <a:r>
              <a:rPr lang="nl-BE" sz="4000" dirty="0" smtClean="0"/>
              <a:t>Leerlingenparlement</a:t>
            </a:r>
          </a:p>
          <a:p>
            <a:pPr marL="285750" indent="-285750">
              <a:buFontTx/>
              <a:buChar char="-"/>
            </a:pPr>
            <a:r>
              <a:rPr lang="nl-BE" sz="4000" dirty="0" smtClean="0"/>
              <a:t>Leerkracht/leerling</a:t>
            </a:r>
            <a:endParaRPr lang="nl-BE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5" y="3307984"/>
            <a:ext cx="4259817" cy="31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653667"/>
            <a:ext cx="3074568" cy="225028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56100" y="549884"/>
            <a:ext cx="7962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FF0000"/>
                </a:solidFill>
              </a:rPr>
              <a:t>Met leerkrachten :</a:t>
            </a:r>
          </a:p>
          <a:p>
            <a:endParaRPr lang="nl-BE" dirty="0"/>
          </a:p>
          <a:p>
            <a:r>
              <a:rPr lang="nl-BE" sz="3600" dirty="0" smtClean="0"/>
              <a:t>Maandelijkse personeelsvergadering</a:t>
            </a:r>
          </a:p>
          <a:p>
            <a:r>
              <a:rPr lang="nl-BE" sz="3600" dirty="0" smtClean="0"/>
              <a:t>Zorgoverleg</a:t>
            </a:r>
          </a:p>
          <a:p>
            <a:r>
              <a:rPr lang="nl-BE" sz="3600" dirty="0" smtClean="0"/>
              <a:t>Overleg parallelcollega’s  </a:t>
            </a:r>
            <a:endParaRPr lang="nl-BE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196762"/>
            <a:ext cx="42799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5051</TotalTime>
  <Words>262</Words>
  <Application>Microsoft Office PowerPoint</Application>
  <PresentationFormat>Breedbeeld</PresentationFormat>
  <Paragraphs>84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 3</vt:lpstr>
      <vt:lpstr>Facet</vt:lpstr>
      <vt:lpstr>Op zoek naar een school voor jouw kind?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zoek naar de juiste school voor jouw kind?</dc:title>
  <dc:creator>Braem Luc</dc:creator>
  <cp:lastModifiedBy>Luc Braem</cp:lastModifiedBy>
  <cp:revision>45</cp:revision>
  <dcterms:created xsi:type="dcterms:W3CDTF">2018-11-20T09:16:21Z</dcterms:created>
  <dcterms:modified xsi:type="dcterms:W3CDTF">2022-01-20T10:45:31Z</dcterms:modified>
</cp:coreProperties>
</file>